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067" r:id="rId2"/>
    <p:sldId id="2062" r:id="rId3"/>
    <p:sldId id="2070" r:id="rId4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86585" autoAdjust="0"/>
  </p:normalViewPr>
  <p:slideViewPr>
    <p:cSldViewPr snapToGrid="0">
      <p:cViewPr varScale="1">
        <p:scale>
          <a:sx n="77" d="100"/>
          <a:sy n="77" d="100"/>
        </p:scale>
        <p:origin x="974" y="58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8850268-F423-EC49-8FF2-A673692F3DBB}" type="datetimeFigureOut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4" name="頁尾版面配置區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601E699-C297-BF4A-B9CB-DF1E59DFFF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9590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ADCA265-2FD9-F540-8338-094B24FC4AA0}" type="datetimeFigureOut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4" name="投影片圖像版面配置區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F55B444B-38A6-0445-9D00-C6473F01AF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52619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3538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089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AE887-E441-0E46-B68E-22C7498E9608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9216F-B1CB-CE44-9776-4DF8808616D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15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9F45E-CD8A-4046-AA91-77983B80C01F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AC41-039A-2840-BBB5-2DE92EAACCA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62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CDE15-C122-D349-BAD7-FF370068F740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9D8A1-D200-7E40-A2F7-67A3AE37AA2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304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BEFCB-82A1-2545-9637-63730902D7E1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9667-2B6E-6847-BE44-C18DA6791A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27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B41B2-4362-ED49-A784-C076A3FA33A7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D3CAC-EB15-0348-A338-4D59BA9985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694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762A5-ECBB-6941-A2FB-728497E95F5C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B6FA-4317-0644-8669-A45A5F77523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760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CB3A5-2D78-A84C-8717-34E3ACEA7BA0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CE6F1-6ABE-BF45-8AF8-31879AF8CF0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40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F9FC-8DCA-B74B-A596-0D04F6B1A59C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A721-0149-384A-AD14-5C9317FDDE3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725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F748E-63B1-F344-95A5-81FEDB152E1A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96B80-41D0-F74D-BD84-00511715DB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971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E1F7-3E1F-B04F-8A8A-1DD2702E42AB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BE66-006C-0E47-8F7C-1B1DFB0B1BB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2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30B4-F699-3648-A4FA-FD2CF64A0B1D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1A0E0-DC51-BA4C-BFC3-AFB7CDCF1C7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330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8D094F5-CB2C-2A4B-8E11-58A5056D5A56}" type="datetime1">
              <a:rPr lang="zh-TW" altLang="en-US"/>
              <a:pPr>
                <a:defRPr/>
              </a:pPr>
              <a:t>2021/5/21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97A35907-F83A-604F-A3F2-4E2715DDD90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package" Target="../embeddings/Microsoft_Excel____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標題 1"/>
          <p:cNvSpPr txBox="1">
            <a:spLocks/>
          </p:cNvSpPr>
          <p:nvPr/>
        </p:nvSpPr>
        <p:spPr bwMode="auto">
          <a:xfrm>
            <a:off x="812800" y="3635375"/>
            <a:ext cx="58054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3600" b="1">
              <a:latin typeface="Calibri Light" pitchFamily="34" charset="0"/>
            </a:endParaRPr>
          </a:p>
        </p:txBody>
      </p:sp>
      <p:sp>
        <p:nvSpPr>
          <p:cNvPr id="41988" name="標題 1"/>
          <p:cNvSpPr txBox="1">
            <a:spLocks/>
          </p:cNvSpPr>
          <p:nvPr/>
        </p:nvSpPr>
        <p:spPr bwMode="auto">
          <a:xfrm>
            <a:off x="715273" y="4327525"/>
            <a:ext cx="10098501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kumimoji="0" lang="en-US" altLang="zh-TW" sz="3600" b="1" dirty="0">
                <a:solidFill>
                  <a:srgbClr val="000000"/>
                </a:solidFill>
                <a:latin typeface="Calibri Light" pitchFamily="34" charset="0"/>
              </a:rPr>
              <a:t>A</a:t>
            </a:r>
            <a:r>
              <a:rPr kumimoji="0" lang="en-US" altLang="zh-TW" sz="3600" b="1" dirty="0" smtClean="0">
                <a:solidFill>
                  <a:srgbClr val="000000"/>
                </a:solidFill>
                <a:latin typeface="Calibri Light" pitchFamily="34" charset="0"/>
              </a:rPr>
              <a:t>coustic chamber production capability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b="29888"/>
          <a:stretch/>
        </p:blipFill>
        <p:spPr>
          <a:xfrm>
            <a:off x="615363" y="3007622"/>
            <a:ext cx="6581775" cy="12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1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7" name="Rectangle 2"/>
          <p:cNvSpPr>
            <a:spLocks noChangeArrowheads="1"/>
          </p:cNvSpPr>
          <p:nvPr/>
        </p:nvSpPr>
        <p:spPr bwMode="auto">
          <a:xfrm>
            <a:off x="268357" y="89452"/>
            <a:ext cx="97999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Production capability of acoustic chamber test 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124344"/>
              </p:ext>
            </p:extLst>
          </p:nvPr>
        </p:nvGraphicFramePr>
        <p:xfrm>
          <a:off x="268357" y="1265652"/>
          <a:ext cx="11708295" cy="2859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470"/>
                <a:gridCol w="1396723"/>
                <a:gridCol w="1015996"/>
                <a:gridCol w="930138"/>
                <a:gridCol w="1101857"/>
                <a:gridCol w="973066"/>
                <a:gridCol w="970353"/>
                <a:gridCol w="684944"/>
                <a:gridCol w="1431134"/>
                <a:gridCol w="1421397"/>
                <a:gridCol w="944217"/>
              </a:tblGrid>
              <a:tr h="50454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 smtClean="0">
                          <a:effectLst/>
                        </a:rPr>
                        <a:t>Acoustic chamber evaluation 10,000PCS/MONTH</a:t>
                      </a: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細明體" panose="02020509000000000000" pitchFamily="49" charset="-120"/>
                        <a:ea typeface="細明體" panose="02020509000000000000" pitchFamily="49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090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Capability</a:t>
                      </a:r>
                      <a:r>
                        <a:rPr lang="en-US" altLang="zh-TW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zh-TW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Target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500</a:t>
                      </a:r>
                      <a:endParaRPr lang="en-US" altLang="zh-TW" sz="1600" b="1" i="0" u="none" strike="noStrike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Day/M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26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M_output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10400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 smtClean="0">
                          <a:effectLst/>
                        </a:rPr>
                        <a:t>Equipment</a:t>
                      </a:r>
                    </a:p>
                    <a:p>
                      <a:pPr algn="ctr" fontAlgn="ctr"/>
                      <a:r>
                        <a:rPr lang="en-US" altLang="zh-TW" sz="1600" u="none" strike="noStrike" dirty="0" smtClean="0">
                          <a:effectLst/>
                        </a:rPr>
                        <a:t>Utilization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0090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Station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Test time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Ping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on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Load/unload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Total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test time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Production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HR/day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  <a:latin typeface="+mn-lt"/>
                        </a:rPr>
                        <a:t>Target</a:t>
                      </a:r>
                      <a:r>
                        <a:rPr lang="zh-TW" altLang="en-US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zh-TW" altLang="en-US" sz="1400" u="none" strike="noStrike" dirty="0">
                          <a:effectLst/>
                          <a:latin typeface="+mn-lt"/>
                        </a:rPr>
                      </a:b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FPR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CT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Required</a:t>
                      </a:r>
                      <a:r>
                        <a:rPr lang="en-US" altLang="zh-TW" sz="1400" u="none" strike="noStrike" baseline="0" dirty="0" smtClean="0">
                          <a:effectLst/>
                        </a:rPr>
                        <a:t> acoustic chamber number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Current acoustic chamber number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Current production capability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6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FT2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950.00</a:t>
                      </a:r>
                      <a:endParaRPr lang="en-US" altLang="zh-TW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1015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18.00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90%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104.98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u="none" strike="noStrike" dirty="0">
                          <a:effectLst/>
                        </a:rPr>
                        <a:t>1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u="none" strike="noStrike" dirty="0">
                          <a:effectLst/>
                          <a:latin typeface="+mn-lt"/>
                        </a:rPr>
                        <a:t>52 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68357" y="4303644"/>
            <a:ext cx="4025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FT2: Audio acoustic chamber</a:t>
            </a:r>
            <a:r>
              <a:rPr lang="zh-TW" altLang="en-US" sz="1600" dirty="0"/>
              <a:t> </a:t>
            </a:r>
            <a:r>
              <a:rPr lang="en-US" altLang="zh-TW" sz="1600" dirty="0" smtClean="0"/>
              <a:t>test</a:t>
            </a:r>
          </a:p>
          <a:p>
            <a:r>
              <a:rPr lang="en-US" altLang="zh-TW" sz="1600" dirty="0" smtClean="0"/>
              <a:t>Ping on: Product power on/off time</a:t>
            </a:r>
          </a:p>
          <a:p>
            <a:r>
              <a:rPr lang="en-US" altLang="zh-TW" sz="1600" dirty="0" smtClean="0"/>
              <a:t>Load/unload: OP operation time</a:t>
            </a:r>
          </a:p>
          <a:p>
            <a:r>
              <a:rPr lang="en-US" altLang="zh-TW" sz="1600" dirty="0" smtClean="0"/>
              <a:t>FPR: First pass rate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68357" y="5559766"/>
            <a:ext cx="1131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432FF"/>
                </a:solidFill>
              </a:rPr>
              <a:t>Current product capability (per day) = (3600/1015) * 18 * FRP * Chamber number * 0.9 = 51.712</a:t>
            </a:r>
          </a:p>
          <a:p>
            <a:r>
              <a:rPr lang="en-US" altLang="zh-TW" dirty="0" smtClean="0">
                <a:solidFill>
                  <a:srgbClr val="0432FF"/>
                </a:solidFill>
              </a:rPr>
              <a:t>The target capability is 500 per day, Therefore, we need *10 chambers to meet the requirement.  </a:t>
            </a:r>
            <a:endParaRPr lang="zh-TW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074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7" name="Rectangle 2"/>
          <p:cNvSpPr>
            <a:spLocks noChangeArrowheads="1"/>
          </p:cNvSpPr>
          <p:nvPr/>
        </p:nvSpPr>
        <p:spPr bwMode="auto">
          <a:xfrm>
            <a:off x="268357" y="0"/>
            <a:ext cx="97999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Detailed test items and time of FT2 test station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304354"/>
              </p:ext>
            </p:extLst>
          </p:nvPr>
        </p:nvGraphicFramePr>
        <p:xfrm>
          <a:off x="1093304" y="735489"/>
          <a:ext cx="9163879" cy="4475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6562"/>
                <a:gridCol w="607203"/>
                <a:gridCol w="607203"/>
                <a:gridCol w="607203"/>
                <a:gridCol w="607203"/>
                <a:gridCol w="607203"/>
                <a:gridCol w="607203"/>
                <a:gridCol w="607203"/>
                <a:gridCol w="607203"/>
                <a:gridCol w="816583"/>
                <a:gridCol w="1483110"/>
              </a:tblGrid>
              <a:tr h="2271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Test items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frequency points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time (sec)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12KHz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15KHz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18KHz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108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Balance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Middle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108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Middle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Middle speaker Balance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Right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108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Right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speaker Balance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Mic1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Mic2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Mic3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Mic4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Mic1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Mic2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Mic3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Mic4 Isolation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Sub-total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100" u="none" strike="noStrike" dirty="0">
                          <a:effectLst/>
                        </a:rPr>
                        <a:t>920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DUT connection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30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100" u="none" strike="noStrike" dirty="0">
                          <a:effectLst/>
                        </a:rPr>
                        <a:t>950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20711"/>
              </p:ext>
            </p:extLst>
          </p:nvPr>
        </p:nvGraphicFramePr>
        <p:xfrm>
          <a:off x="10807148" y="5302364"/>
          <a:ext cx="91440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工作表" showAsIcon="1" r:id="rId4" imgW="914400" imgH="769680" progId="Excel.Sheet.12">
                  <p:embed/>
                </p:oleObj>
              </mc:Choice>
              <mc:Fallback>
                <p:oleObj name="工作表" showAsIcon="1" r:id="rId4" imgW="914400" imgH="7696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7148" y="5302364"/>
                        <a:ext cx="914400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033669" y="5482724"/>
            <a:ext cx="9283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The </a:t>
            </a:r>
            <a:r>
              <a:rPr lang="en-US" altLang="zh-TW" sz="1400" dirty="0"/>
              <a:t>function of calculating the test time of each test item has not been built into the DVT2 version of the </a:t>
            </a:r>
            <a:r>
              <a:rPr lang="en-US" altLang="zh-TW" sz="1400" dirty="0" smtClean="0"/>
              <a:t>test software, and only has total test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The test time of each test items is estimated by the vendor, not the actual test result</a:t>
            </a:r>
          </a:p>
        </p:txBody>
      </p:sp>
    </p:spTree>
    <p:extLst>
      <p:ext uri="{BB962C8B-B14F-4D97-AF65-F5344CB8AC3E}">
        <p14:creationId xmlns:p14="http://schemas.microsoft.com/office/powerpoint/2010/main" val="309319408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4974</TotalTime>
  <Words>315</Words>
  <Application>Microsoft Office PowerPoint</Application>
  <PresentationFormat>寬螢幕</PresentationFormat>
  <Paragraphs>212</Paragraphs>
  <Slides>3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1" baseType="lpstr">
      <vt:lpstr>細明體</vt:lpstr>
      <vt:lpstr>新細明體</vt:lpstr>
      <vt:lpstr>Arial</vt:lpstr>
      <vt:lpstr>Calibri</vt:lpstr>
      <vt:lpstr>Calibri Light</vt:lpstr>
      <vt:lpstr>Times New Roman</vt:lpstr>
      <vt:lpstr>Office 佈景主題</vt:lpstr>
      <vt:lpstr>Microsoft Excel 工作表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Office 使用者</dc:creator>
  <cp:lastModifiedBy>sean0805@gmail.com</cp:lastModifiedBy>
  <cp:revision>87</cp:revision>
  <dcterms:created xsi:type="dcterms:W3CDTF">2019-01-21T07:55:19Z</dcterms:created>
  <dcterms:modified xsi:type="dcterms:W3CDTF">2021-05-24T15:40:43Z</dcterms:modified>
</cp:coreProperties>
</file>